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95536" y="40466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/>
              <a:t>Evrakın hangi noktada olduğunu gösteren bir ekrandır. Bu ekran yetkisi Birim Gelen ve Giden Evrak Kayıt Kullanıcıları’nda mevcuttur. </a:t>
            </a:r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1650157"/>
            <a:ext cx="27241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1650157"/>
            <a:ext cx="35052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7768754" cy="235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53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20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33</cp:revision>
  <dcterms:created xsi:type="dcterms:W3CDTF">2017-03-13T11:07:46Z</dcterms:created>
  <dcterms:modified xsi:type="dcterms:W3CDTF">2017-03-20T11:55:56Z</dcterms:modified>
</cp:coreProperties>
</file>