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95536" y="40466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/>
              <a:t>"Giden Evrak kullanıcısı"; kendi kurumundan, DYS 'de bulunmayan bir </a:t>
            </a:r>
            <a:r>
              <a:rPr lang="tr-TR" smtClean="0"/>
              <a:t>kuruma/kişiye </a:t>
            </a:r>
            <a:r>
              <a:rPr lang="tr-TR"/>
              <a:t>yazılan evrakın posta vb. yollarla gönderilmesinden sorumlu personeldir.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95536" y="1124744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/>
              <a:t>Sorgulama kriterlerinden uygun seçim yapılır, tarih aralığı girilir ve birim seçilir. </a:t>
            </a:r>
          </a:p>
          <a:p>
            <a:r>
              <a:rPr lang="tr-TR"/>
              <a:t>Sorgula butonuna tıklanır. Evrak listesi görüntülenir. </a:t>
            </a:r>
          </a:p>
          <a:p>
            <a:r>
              <a:rPr lang="tr-TR"/>
              <a:t>Listeden evrak seçilir. Önizleme yapılır. Çıktısı alınır. Çıktı üzerine "Güvenli Elektronik İmzalı Aslı ile Aynıdır" kaşesi vurulur. Ad, soyad yazılır ve imza kaşenin yanına atılır. </a:t>
            </a:r>
          </a:p>
          <a:p>
            <a:r>
              <a:rPr lang="tr-TR"/>
              <a:t>Eğer evrakın ekleri var ise onlar için de “Ek Listesi” butonuna tıklayarak çıktı alınır. Eğer evrak posta yolu ile gönderilecekse zarflanır.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6" y="2879070"/>
            <a:ext cx="6012160" cy="248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6" y="5362575"/>
            <a:ext cx="7227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ağ Ok 10"/>
          <p:cNvSpPr/>
          <p:nvPr/>
        </p:nvSpPr>
        <p:spPr>
          <a:xfrm rot="7794445">
            <a:off x="935126" y="4523533"/>
            <a:ext cx="864096" cy="57606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 rot="17334102">
            <a:off x="4696429" y="5871874"/>
            <a:ext cx="864096" cy="57606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5364088" y="6159906"/>
            <a:ext cx="2544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mtClean="0"/>
              <a:t>Seçim yapılınca aktif olur.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3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95536" y="40466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/>
              <a:t>Açılan pencerede yapılan işleme ilişkin not girilir. Kaydet Butonuna tıklanır.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80" y="908720"/>
            <a:ext cx="78009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76888" y="4077072"/>
            <a:ext cx="8371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/>
              <a:t>Bu noktadan sonra bu evrakın postalama işlemi tamamlanmış olur. Bu evrak bu kullanıcı tarafından artık “İşlemi Tamamlanmış” evraklar içerisinde görülebilir. Bu evrak seçilerek “Detaylar” butonuna tıklanırsa ilgili detay bilgi görüntülenir.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85184"/>
            <a:ext cx="71437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60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156</Words>
  <Application>Microsoft Office PowerPoint</Application>
  <PresentationFormat>Ekran Gösterisi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30</cp:revision>
  <dcterms:created xsi:type="dcterms:W3CDTF">2017-03-13T11:07:46Z</dcterms:created>
  <dcterms:modified xsi:type="dcterms:W3CDTF">2017-03-20T11:44:36Z</dcterms:modified>
</cp:coreProperties>
</file>