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923330"/>
          </a:xfrm>
          <a:prstGeom prst="rect">
            <a:avLst/>
          </a:prstGeom>
        </p:spPr>
        <p:txBody>
          <a:bodyPr wrap="square">
            <a:spAutoFit/>
          </a:bodyPr>
          <a:lstStyle/>
          <a:p>
            <a:r>
              <a:rPr lang="tr-TR"/>
              <a:t>Birim Gelen Evrak Kayıt Kullanıcısı rolü evrak tarayan ve kaydeden roldür</a:t>
            </a:r>
            <a:r>
              <a:rPr lang="tr-TR" smtClean="0"/>
              <a:t>.</a:t>
            </a:r>
          </a:p>
          <a:p>
            <a:endParaRPr lang="tr-TR"/>
          </a:p>
          <a:p>
            <a:r>
              <a:rPr lang="tr-TR"/>
              <a:t>Tarama ekranını açmak için Evrak İşlemleri’nden “Doküman Tarama” seçilir.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75618"/>
            <a:ext cx="2177644" cy="104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39552" y="2520255"/>
            <a:ext cx="8064896" cy="923330"/>
          </a:xfrm>
          <a:prstGeom prst="rect">
            <a:avLst/>
          </a:prstGeom>
        </p:spPr>
        <p:txBody>
          <a:bodyPr wrap="square">
            <a:spAutoFit/>
          </a:bodyPr>
          <a:lstStyle/>
          <a:p>
            <a:endParaRPr lang="tr-TR" smtClean="0"/>
          </a:p>
          <a:p>
            <a:r>
              <a:rPr lang="tr-TR" smtClean="0"/>
              <a:t>Ekran </a:t>
            </a:r>
            <a:r>
              <a:rPr lang="tr-TR"/>
              <a:t>açıldığında sisteme bağlı tarayıcılar gelir. Hangi tarayıcının kullanılacağı sorulur. İlgili tarayıcı seçilir.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72532"/>
            <a:ext cx="34099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53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3624005" cy="369332"/>
          </a:xfrm>
          <a:prstGeom prst="rect">
            <a:avLst/>
          </a:prstGeom>
        </p:spPr>
        <p:txBody>
          <a:bodyPr wrap="none">
            <a:spAutoFit/>
          </a:bodyPr>
          <a:lstStyle/>
          <a:p>
            <a:r>
              <a:rPr lang="tr-TR"/>
              <a:t>Seçilmiş evrak ekranda görüntülenir. </a:t>
            </a:r>
            <a:endParaRPr lang="tr-TR"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30" y="836712"/>
            <a:ext cx="816692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89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424936" cy="1200329"/>
          </a:xfrm>
          <a:prstGeom prst="rect">
            <a:avLst/>
          </a:prstGeom>
        </p:spPr>
        <p:txBody>
          <a:bodyPr wrap="square">
            <a:spAutoFit/>
          </a:bodyPr>
          <a:lstStyle/>
          <a:p>
            <a:r>
              <a:rPr lang="tr-TR"/>
              <a:t>Evrakın eki var ise “Ek Listesi-Dağıtım Listesi (1)” tabı altında yer alan “Diskten Ekle” butonuna tıklanır. Yukarıdaki evrak seçme örneğinde olduğu gibi ek olacak evrak bilgisayarda </a:t>
            </a:r>
            <a:r>
              <a:rPr lang="tr-TR" smtClean="0"/>
              <a:t>bulunur </a:t>
            </a:r>
            <a:r>
              <a:rPr lang="tr-TR"/>
              <a:t>ve seçilir. Birden fazla </a:t>
            </a:r>
            <a:r>
              <a:rPr lang="tr-TR" smtClean="0"/>
              <a:t>ek varsa da </a:t>
            </a:r>
            <a:r>
              <a:rPr lang="tr-TR"/>
              <a:t>bu şekilde seçilir. Yanlış eklenmiş ekler “Kaldır” butonuna tıklanarak kaldırılır. </a:t>
            </a:r>
            <a:endParaRPr lang="tr-TR"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628800"/>
            <a:ext cx="4392488" cy="162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323528" y="3717032"/>
            <a:ext cx="4572000" cy="923330"/>
          </a:xfrm>
          <a:prstGeom prst="rect">
            <a:avLst/>
          </a:prstGeom>
        </p:spPr>
        <p:txBody>
          <a:bodyPr>
            <a:spAutoFit/>
          </a:bodyPr>
          <a:lstStyle/>
          <a:p>
            <a:r>
              <a:rPr lang="tr-TR"/>
              <a:t>Evrak ve eklerinin seçimi tamamlandıktan sonra “Birim Ekle” butonuna tıklanarak dağıtım birimi seçilir. </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88024" y="3598515"/>
            <a:ext cx="4267454" cy="248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ağ Ok 6"/>
          <p:cNvSpPr/>
          <p:nvPr/>
        </p:nvSpPr>
        <p:spPr>
          <a:xfrm rot="19338489">
            <a:off x="6890191" y="4844413"/>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365104"/>
            <a:ext cx="2431541" cy="2407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11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260648"/>
            <a:ext cx="8280920" cy="369332"/>
          </a:xfrm>
          <a:prstGeom prst="rect">
            <a:avLst/>
          </a:prstGeom>
        </p:spPr>
        <p:txBody>
          <a:bodyPr wrap="square">
            <a:spAutoFit/>
          </a:bodyPr>
          <a:lstStyle/>
          <a:p>
            <a:r>
              <a:rPr lang="tr-TR"/>
              <a:t>Ekle butonuna tıklanır. Ekler ve dağıtım birimleri görüntülenir.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388424" cy="152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394792" y="2564904"/>
            <a:ext cx="8281664" cy="646331"/>
          </a:xfrm>
          <a:prstGeom prst="rect">
            <a:avLst/>
          </a:prstGeom>
        </p:spPr>
        <p:txBody>
          <a:bodyPr wrap="square">
            <a:spAutoFit/>
          </a:bodyPr>
          <a:lstStyle/>
          <a:p>
            <a:r>
              <a:rPr lang="tr-TR"/>
              <a:t>“Evrak </a:t>
            </a:r>
            <a:r>
              <a:rPr lang="tr-TR" smtClean="0"/>
              <a:t>Bilgileri (2)” </a:t>
            </a:r>
            <a:r>
              <a:rPr lang="tr-TR"/>
              <a:t>tabına geçilir. Evrak Bilgileri girilir. Burada evrak üzerinde yer alan bilgiler aynen evrak üzerinde görüldüğü şekliyle girilmelidir.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1235"/>
            <a:ext cx="8302898" cy="17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56084" y="5301208"/>
            <a:ext cx="8300988" cy="646331"/>
          </a:xfrm>
          <a:prstGeom prst="rect">
            <a:avLst/>
          </a:prstGeom>
        </p:spPr>
        <p:txBody>
          <a:bodyPr wrap="square">
            <a:spAutoFit/>
          </a:bodyPr>
          <a:lstStyle/>
          <a:p>
            <a:r>
              <a:rPr lang="tr-TR"/>
              <a:t>Evrak bilgileri girildikten sonra kontroller tamamlandıktan sonra “Kaydet” butonuna tıklanır. Bu son hamledir evrakın hangi tarih ve sayı ile kaydedildiği gösterilir. </a:t>
            </a:r>
          </a:p>
        </p:txBody>
      </p:sp>
    </p:spTree>
    <p:extLst>
      <p:ext uri="{BB962C8B-B14F-4D97-AF65-F5344CB8AC3E}">
        <p14:creationId xmlns:p14="http://schemas.microsoft.com/office/powerpoint/2010/main" val="165906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260648"/>
            <a:ext cx="8280920" cy="1754326"/>
          </a:xfrm>
          <a:prstGeom prst="rect">
            <a:avLst/>
          </a:prstGeom>
        </p:spPr>
        <p:txBody>
          <a:bodyPr wrap="square">
            <a:spAutoFit/>
          </a:bodyPr>
          <a:lstStyle/>
          <a:p>
            <a:r>
              <a:rPr lang="tr-TR"/>
              <a:t>Ancak, gelen evrak “DİLEKÇE” ise Evrak Bilgileri girildikten “Kaydet” butonuna tıklanmaz, “Dilekçe </a:t>
            </a:r>
            <a:r>
              <a:rPr lang="tr-TR" smtClean="0"/>
              <a:t>Bilgileri (3)” </a:t>
            </a:r>
            <a:r>
              <a:rPr lang="tr-TR"/>
              <a:t>tabına geçilir. </a:t>
            </a:r>
          </a:p>
          <a:p>
            <a:r>
              <a:rPr lang="tr-TR"/>
              <a:t>Burada evrak veren kişinin T.C. Kimlik Numarası ve belirtmiş ise </a:t>
            </a:r>
            <a:r>
              <a:rPr lang="tr-TR" smtClean="0"/>
              <a:t>telefon ve eposta adresi </a:t>
            </a:r>
            <a:r>
              <a:rPr lang="tr-TR"/>
              <a:t>girilir. Bu şekilde bilgileri girilen kişilere evrak kayıt edildiği zaman yoluyla evraklarının, DYS’ ye hangi tarih, sayı ile girildiği ve nasıl takip edebileceklerine ilişkin mesaj yollanacaktır.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73818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72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260648"/>
            <a:ext cx="8280920" cy="923330"/>
          </a:xfrm>
          <a:prstGeom prst="rect">
            <a:avLst/>
          </a:prstGeom>
        </p:spPr>
        <p:txBody>
          <a:bodyPr wrap="square">
            <a:spAutoFit/>
          </a:bodyPr>
          <a:lstStyle/>
          <a:p>
            <a:r>
              <a:rPr lang="tr-TR"/>
              <a:t>Bütün bilgiler girildikten sonra “Kaydet” butonuna tıklanır. Sistem bu taranmış belge için sayı ve tarih bilgisini verir. Taranmış evrak üzerine gelen evrak kaşesi ve tarihi yazılabilir.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84784"/>
            <a:ext cx="38290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51520" y="4077072"/>
            <a:ext cx="8280920" cy="646331"/>
          </a:xfrm>
          <a:prstGeom prst="rect">
            <a:avLst/>
          </a:prstGeom>
        </p:spPr>
        <p:txBody>
          <a:bodyPr wrap="square">
            <a:spAutoFit/>
          </a:bodyPr>
          <a:lstStyle/>
          <a:p>
            <a:r>
              <a:rPr lang="tr-TR" smtClean="0">
                <a:solidFill>
                  <a:srgbClr val="FF0000"/>
                </a:solidFill>
              </a:rPr>
              <a:t>Birim Gelen Evrak Kullanıcısı tarfından kaydedilen bu evrak Kurumun/Okulun Yetkili personelinin ekranına düşer. Bu da sizin biriminiz için «Okul Müdürü» dür.</a:t>
            </a:r>
            <a:endParaRPr lang="tr-TR">
              <a:solidFill>
                <a:srgbClr val="FF0000"/>
              </a:solidFill>
            </a:endParaRPr>
          </a:p>
        </p:txBody>
      </p:sp>
    </p:spTree>
    <p:extLst>
      <p:ext uri="{BB962C8B-B14F-4D97-AF65-F5344CB8AC3E}">
        <p14:creationId xmlns:p14="http://schemas.microsoft.com/office/powerpoint/2010/main" val="327901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369332"/>
          </a:xfrm>
          <a:prstGeom prst="rect">
            <a:avLst/>
          </a:prstGeom>
        </p:spPr>
        <p:txBody>
          <a:bodyPr wrap="square">
            <a:spAutoFit/>
          </a:bodyPr>
          <a:lstStyle/>
          <a:p>
            <a:r>
              <a:rPr lang="tr-TR"/>
              <a:t>Doküman tarama ekranı aşağıdaki gibidir.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03" y="908720"/>
            <a:ext cx="8442994" cy="52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29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646331"/>
          </a:xfrm>
          <a:prstGeom prst="rect">
            <a:avLst/>
          </a:prstGeom>
        </p:spPr>
        <p:txBody>
          <a:bodyPr wrap="square">
            <a:spAutoFit/>
          </a:bodyPr>
          <a:lstStyle/>
          <a:p>
            <a:r>
              <a:rPr lang="tr-TR"/>
              <a:t>“Tarama Başlat” butonuna tıklandığında tarayıcıda evrak taranmaya başlar. Taranan evrak ekranda aşağıdaki şekilde görülür.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12" y="1340768"/>
            <a:ext cx="84010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13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369332"/>
          </a:xfrm>
          <a:prstGeom prst="rect">
            <a:avLst/>
          </a:prstGeom>
        </p:spPr>
        <p:txBody>
          <a:bodyPr wrap="square">
            <a:spAutoFit/>
          </a:bodyPr>
          <a:lstStyle/>
          <a:p>
            <a:r>
              <a:rPr lang="tr-TR"/>
              <a:t>Taranmış belge ikonu üzerinde tıklandığında ekranda gösterilir.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1196752"/>
            <a:ext cx="8388424" cy="439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ağ Ok 5"/>
          <p:cNvSpPr/>
          <p:nvPr/>
        </p:nvSpPr>
        <p:spPr>
          <a:xfrm rot="16200000">
            <a:off x="395536" y="3321943"/>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550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369332"/>
          </a:xfrm>
          <a:prstGeom prst="rect">
            <a:avLst/>
          </a:prstGeom>
        </p:spPr>
        <p:txBody>
          <a:bodyPr wrap="square">
            <a:spAutoFit/>
          </a:bodyPr>
          <a:lstStyle/>
          <a:p>
            <a:r>
              <a:rPr lang="tr-TR"/>
              <a:t>“Kaydet” butonuna tıklandıktan sonra şu uyarı ekranda görüntülenir.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2867"/>
            <a:ext cx="38481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407368" y="2636912"/>
            <a:ext cx="8341096" cy="646331"/>
          </a:xfrm>
          <a:prstGeom prst="rect">
            <a:avLst/>
          </a:prstGeom>
        </p:spPr>
        <p:txBody>
          <a:bodyPr wrap="square">
            <a:spAutoFit/>
          </a:bodyPr>
          <a:lstStyle/>
          <a:p>
            <a:r>
              <a:rPr lang="tr-TR"/>
              <a:t>Sistem taranan ve kaydedilen evrakı otomatik olarak belgelerim klasörü altında taramaAlanı klasörü içinde günün tarihi ile depolamaktadır.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18" y="3283243"/>
            <a:ext cx="5288210" cy="336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89040"/>
            <a:ext cx="40386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ağ Ok 9"/>
          <p:cNvSpPr/>
          <p:nvPr/>
        </p:nvSpPr>
        <p:spPr>
          <a:xfrm rot="637663">
            <a:off x="4499992" y="4676655"/>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6025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3970318"/>
          </a:xfrm>
          <a:prstGeom prst="rect">
            <a:avLst/>
          </a:prstGeom>
        </p:spPr>
        <p:txBody>
          <a:bodyPr wrap="square">
            <a:spAutoFit/>
          </a:bodyPr>
          <a:lstStyle/>
          <a:p>
            <a:r>
              <a:rPr lang="tr-TR"/>
              <a:t>Tarama işlemini DYS’den yapmak zorunlu değildir. Arayüz kullanımı çok kolay olduğu için tavsiye edilmektedir. Kişiler isterse tarayıcının kendi yazılımı ile tarama yaparak bilgisayarda istedikleri yere evrak kaydedebilirler. Bu kaydettikleri evrakı biraz sonra anlatılacak Kaydetme işlemi yaparak sisteme alabilirler. </a:t>
            </a:r>
            <a:endParaRPr lang="tr-TR" smtClean="0"/>
          </a:p>
          <a:p>
            <a:endParaRPr lang="tr-TR"/>
          </a:p>
          <a:p>
            <a:r>
              <a:rPr lang="tr-TR"/>
              <a:t>DYS tarama arayüzü evrakları .tiff formatında tarar. DYS ekranları .tiff formatındaki evrakları kendi içinde açarak doğrudan kullanıcılara göstermektedir. Eğer tarama işlemi yapan personel tarayıcı arayüzü ile tarama yapar ve evrakı .pdf, </a:t>
            </a:r>
            <a:r>
              <a:rPr lang="tr-TR" smtClean="0"/>
              <a:t>.bmp, .gif </a:t>
            </a:r>
            <a:r>
              <a:rPr lang="tr-TR"/>
              <a:t>ve benzeri farklı formatlarda kaydederse DYS ekranlarında bu evraklar doğrudan görüntülenemez. Kullanıcıların bu evrakları görebilmek için ayrıca başka programları açtıran linklere tıklaması gerekir. </a:t>
            </a:r>
            <a:r>
              <a:rPr lang="tr-TR" b="1"/>
              <a:t>Dolayısıyla evrakların .tiff formatında kaydedilmesi zorunludur. </a:t>
            </a:r>
            <a:endParaRPr lang="tr-TR" b="1" smtClean="0"/>
          </a:p>
          <a:p>
            <a:endParaRPr lang="tr-TR" b="1"/>
          </a:p>
          <a:p>
            <a:r>
              <a:rPr lang="tr-TR" b="1" smtClean="0"/>
              <a:t>Tarama işlemlerini burada anlatılan şekilde yapıp </a:t>
            </a:r>
            <a:r>
              <a:rPr lang="tr-TR" b="1" smtClean="0">
                <a:solidFill>
                  <a:srgbClr val="FF0000"/>
                </a:solidFill>
              </a:rPr>
              <a:t>daha sonra evrakı kaydetme </a:t>
            </a:r>
            <a:r>
              <a:rPr lang="tr-TR" b="1" smtClean="0"/>
              <a:t>işlemine başlarsanız hata yapma olasılığınız ortadan kalkar.</a:t>
            </a:r>
            <a:endParaRPr lang="tr-TR"/>
          </a:p>
        </p:txBody>
      </p:sp>
    </p:spTree>
    <p:extLst>
      <p:ext uri="{BB962C8B-B14F-4D97-AF65-F5344CB8AC3E}">
        <p14:creationId xmlns:p14="http://schemas.microsoft.com/office/powerpoint/2010/main" val="235513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404664"/>
            <a:ext cx="8352928" cy="646331"/>
          </a:xfrm>
          <a:prstGeom prst="rect">
            <a:avLst/>
          </a:prstGeom>
        </p:spPr>
        <p:txBody>
          <a:bodyPr wrap="square">
            <a:spAutoFit/>
          </a:bodyPr>
          <a:lstStyle/>
          <a:p>
            <a:r>
              <a:rPr lang="tr-TR"/>
              <a:t>Taranmış </a:t>
            </a:r>
            <a:r>
              <a:rPr lang="tr-TR" smtClean="0"/>
              <a:t>evrakı/dilekçeyi </a:t>
            </a:r>
            <a:r>
              <a:rPr lang="tr-TR"/>
              <a:t>ve varsa eklerini sisteme kaydetmek için Evrak İşlemleri’nden ”Gelen Evrak Kayıt” seçilir.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50994"/>
            <a:ext cx="2160240" cy="103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637663">
            <a:off x="1881405" y="1125735"/>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34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783815" cy="646331"/>
          </a:xfrm>
          <a:prstGeom prst="rect">
            <a:avLst/>
          </a:prstGeom>
        </p:spPr>
        <p:txBody>
          <a:bodyPr wrap="none">
            <a:spAutoFit/>
          </a:bodyPr>
          <a:lstStyle/>
          <a:p>
            <a:r>
              <a:rPr lang="tr-TR"/>
              <a:t>Ekran aşağıda gösterildiği gibidir</a:t>
            </a:r>
            <a:r>
              <a:rPr lang="tr-TR" smtClean="0"/>
              <a:t>. </a:t>
            </a:r>
            <a:r>
              <a:rPr lang="tr-TR"/>
              <a:t>Sisteme kayıt edilecek evrakı seçmek içine “Doküman Seç” </a:t>
            </a:r>
            <a:endParaRPr lang="tr-TR" smtClean="0"/>
          </a:p>
          <a:p>
            <a:r>
              <a:rPr lang="tr-TR" smtClean="0"/>
              <a:t>butonuna </a:t>
            </a:r>
            <a:r>
              <a:rPr lang="tr-TR"/>
              <a:t>tıklanır. </a:t>
            </a:r>
            <a:r>
              <a:rPr lang="tr-TR" smtClean="0"/>
              <a:t> </a:t>
            </a:r>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97" y="1412776"/>
            <a:ext cx="8460432" cy="462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ağ Ok 6"/>
          <p:cNvSpPr/>
          <p:nvPr/>
        </p:nvSpPr>
        <p:spPr>
          <a:xfrm rot="4222693">
            <a:off x="404313" y="3437668"/>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601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6708824" cy="369332"/>
          </a:xfrm>
          <a:prstGeom prst="rect">
            <a:avLst/>
          </a:prstGeom>
        </p:spPr>
        <p:txBody>
          <a:bodyPr wrap="none">
            <a:spAutoFit/>
          </a:bodyPr>
          <a:lstStyle/>
          <a:p>
            <a:r>
              <a:rPr lang="tr-TR"/>
              <a:t>Sisteme kaydedilecek evrak seçilir. “Dokümanı Seç” butonuna tıklanır. </a:t>
            </a:r>
            <a:endParaRPr lang="tr-TR"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45339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ağ Ok 5"/>
          <p:cNvSpPr/>
          <p:nvPr/>
        </p:nvSpPr>
        <p:spPr>
          <a:xfrm rot="19338489">
            <a:off x="2403145" y="4162078"/>
            <a:ext cx="864096"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9055358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3170</TotalTime>
  <Words>548</Words>
  <Application>Microsoft Office PowerPoint</Application>
  <PresentationFormat>Ekran Gösterisi (4:3)</PresentationFormat>
  <Paragraphs>29</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casper</cp:lastModifiedBy>
  <cp:revision>26</cp:revision>
  <dcterms:created xsi:type="dcterms:W3CDTF">2017-03-13T11:07:46Z</dcterms:created>
  <dcterms:modified xsi:type="dcterms:W3CDTF">2017-03-20T11:23:28Z</dcterms:modified>
</cp:coreProperties>
</file>