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067944" y="155699"/>
            <a:ext cx="4896544" cy="2585323"/>
          </a:xfrm>
          <a:prstGeom prst="rect">
            <a:avLst/>
          </a:prstGeom>
          <a:noFill/>
        </p:spPr>
        <p:txBody>
          <a:bodyPr wrap="square" rtlCol="0">
            <a:spAutoFit/>
          </a:bodyPr>
          <a:lstStyle/>
          <a:p>
            <a:r>
              <a:rPr lang="tr-TR"/>
              <a:t>Kişi aktif rolünü değiştirmek isterse o rolü ekranda bulup fare ile üzerinde sağ tıklama yapar “Role Geçiş </a:t>
            </a:r>
            <a:r>
              <a:rPr lang="tr-TR"/>
              <a:t>Yap”ı </a:t>
            </a:r>
            <a:r>
              <a:rPr lang="tr-TR" smtClean="0"/>
              <a:t>seçer</a:t>
            </a:r>
            <a:r>
              <a:rPr lang="tr-TR"/>
              <a:t> </a:t>
            </a:r>
            <a:r>
              <a:rPr lang="tr-TR" smtClean="0"/>
              <a:t>ya da rolün üzerinde çift tıklama yapar.</a:t>
            </a:r>
          </a:p>
          <a:p>
            <a:endParaRPr lang="tr-TR"/>
          </a:p>
          <a:p>
            <a:r>
              <a:rPr lang="tr-TR"/>
              <a:t>Hangi rolünün DYS nin ilk açılışında karşısına aktif olarak gelmesini isterse o rolü ekranda bulup fare ile üzerinde sağ tıklama yapar “Açılış Rolü Yap”ı seçer</a:t>
            </a:r>
            <a:r>
              <a:rPr lang="tr-TR"/>
              <a:t>. </a:t>
            </a:r>
            <a:endParaRPr lang="tr-T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16632"/>
            <a:ext cx="3689753" cy="6480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7537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7358489" cy="1754326"/>
          </a:xfrm>
          <a:prstGeom prst="rect">
            <a:avLst/>
          </a:prstGeom>
          <a:noFill/>
        </p:spPr>
        <p:txBody>
          <a:bodyPr wrap="none" rtlCol="0">
            <a:spAutoFit/>
          </a:bodyPr>
          <a:lstStyle/>
          <a:p>
            <a:r>
              <a:rPr lang="tr-TR"/>
              <a:t>İş Listesinde listelenmiş olan evrakların kapsadığı tarih aralığı ve iş </a:t>
            </a:r>
            <a:r>
              <a:rPr lang="tr-TR"/>
              <a:t>sayısı </a:t>
            </a:r>
            <a:endParaRPr lang="tr-TR" smtClean="0"/>
          </a:p>
          <a:p>
            <a:r>
              <a:rPr lang="tr-TR" smtClean="0"/>
              <a:t>aşağıda </a:t>
            </a:r>
            <a:r>
              <a:rPr lang="tr-TR"/>
              <a:t>2 nolu alanda gösterilmektedir</a:t>
            </a:r>
            <a:r>
              <a:rPr lang="tr-TR"/>
              <a:t>. </a:t>
            </a:r>
            <a:endParaRPr lang="tr-TR" smtClean="0"/>
          </a:p>
          <a:p>
            <a:endParaRPr lang="tr-TR" smtClean="0"/>
          </a:p>
          <a:p>
            <a:r>
              <a:rPr lang="tr-TR" smtClean="0"/>
              <a:t>1 </a:t>
            </a:r>
            <a:r>
              <a:rPr lang="tr-TR"/>
              <a:t>nolu alanda yer alan "Önceki Kayıtları Getir" butonuna tıklandığı </a:t>
            </a:r>
            <a:r>
              <a:rPr lang="tr-TR"/>
              <a:t>zaman </a:t>
            </a:r>
            <a:endParaRPr lang="tr-TR" smtClean="0"/>
          </a:p>
          <a:p>
            <a:r>
              <a:rPr lang="tr-TR" smtClean="0"/>
              <a:t>2 </a:t>
            </a:r>
            <a:r>
              <a:rPr lang="tr-TR"/>
              <a:t>nolu alanda değişen tarih aralığı ve bu tarih aralığında iş listesinde yer </a:t>
            </a:r>
            <a:r>
              <a:rPr lang="tr-TR"/>
              <a:t>alan </a:t>
            </a:r>
            <a:endParaRPr lang="tr-TR" smtClean="0"/>
          </a:p>
          <a:p>
            <a:r>
              <a:rPr lang="tr-TR" smtClean="0"/>
              <a:t>evrak </a:t>
            </a:r>
            <a:r>
              <a:rPr lang="tr-TR"/>
              <a:t>sayısı gösterilecektir. </a:t>
            </a:r>
            <a:endParaRPr lang="tr-T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852936"/>
            <a:ext cx="7048500"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247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7750648" cy="1477328"/>
          </a:xfrm>
          <a:prstGeom prst="rect">
            <a:avLst/>
          </a:prstGeom>
          <a:noFill/>
        </p:spPr>
        <p:txBody>
          <a:bodyPr wrap="none" rtlCol="0">
            <a:spAutoFit/>
          </a:bodyPr>
          <a:lstStyle/>
          <a:p>
            <a:r>
              <a:rPr lang="tr-TR"/>
              <a:t>İş listenizde üç aydan eski bekleyen evrakları görmek için “Önceki Kayıtları Getir</a:t>
            </a:r>
            <a:r>
              <a:rPr lang="tr-TR"/>
              <a:t>” </a:t>
            </a:r>
            <a:endParaRPr lang="tr-TR" smtClean="0"/>
          </a:p>
          <a:p>
            <a:r>
              <a:rPr lang="tr-TR" smtClean="0"/>
              <a:t>butonuna </a:t>
            </a:r>
            <a:r>
              <a:rPr lang="tr-TR"/>
              <a:t>tıklamalısınız</a:t>
            </a:r>
            <a:r>
              <a:rPr lang="tr-TR"/>
              <a:t>. </a:t>
            </a:r>
            <a:endParaRPr lang="tr-TR" smtClean="0"/>
          </a:p>
          <a:p>
            <a:endParaRPr lang="tr-TR"/>
          </a:p>
          <a:p>
            <a:r>
              <a:rPr lang="tr-TR"/>
              <a:t>Birkaç tıklama yapıldıktan sonra tarih aralığı ve iş sayıları aşağıdaki gibi görülür</a:t>
            </a:r>
            <a:r>
              <a:rPr lang="tr-TR"/>
              <a:t>. </a:t>
            </a:r>
            <a:endParaRPr lang="tr-TR" smtClean="0"/>
          </a:p>
          <a:p>
            <a:r>
              <a:rPr lang="tr-TR" smtClean="0"/>
              <a:t>Her </a:t>
            </a:r>
            <a:r>
              <a:rPr lang="tr-TR"/>
              <a:t>bir tıklama 3 ay </a:t>
            </a:r>
            <a:r>
              <a:rPr lang="tr-TR"/>
              <a:t>geriye </a:t>
            </a:r>
            <a:r>
              <a:rPr lang="tr-TR" smtClean="0"/>
              <a:t>götürür</a:t>
            </a:r>
            <a:r>
              <a:rPr lang="tr-TR"/>
              <a:t>.</a:t>
            </a:r>
            <a:endParaRPr lang="tr-T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814638"/>
            <a:ext cx="5715000"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ağ Ok 4"/>
          <p:cNvSpPr/>
          <p:nvPr/>
        </p:nvSpPr>
        <p:spPr>
          <a:xfrm rot="19355070">
            <a:off x="553656" y="3264053"/>
            <a:ext cx="864096" cy="57606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5988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1200329"/>
          </a:xfrm>
          <a:prstGeom prst="rect">
            <a:avLst/>
          </a:prstGeom>
          <a:noFill/>
        </p:spPr>
        <p:txBody>
          <a:bodyPr wrap="square" rtlCol="0">
            <a:spAutoFit/>
          </a:bodyPr>
          <a:lstStyle/>
          <a:p>
            <a:r>
              <a:rPr lang="tr-TR"/>
              <a:t>İş Listesinde yer alan evraklar üzerinde arama iki şekilde yapılabilir. İş Listesi üzerinde iken “</a:t>
            </a:r>
            <a:r>
              <a:rPr lang="tr-TR" b="1"/>
              <a:t>CTRL+F</a:t>
            </a:r>
            <a:r>
              <a:rPr lang="tr-TR"/>
              <a:t>” tuşlarına basarak “Ara” arama kutusu açılır ve buraya arama kriteri yazılır ya da 2 numaralı alanda yer alan arama kutusuna arama kriteri yazılır. Buraya yazılan kelimelere göre evraklar içerisinden filtreleme yapılır. </a:t>
            </a:r>
            <a:endParaRPr lang="tr-T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841" y="1916832"/>
            <a:ext cx="8064897" cy="2225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669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923330"/>
          </a:xfrm>
          <a:prstGeom prst="rect">
            <a:avLst/>
          </a:prstGeom>
          <a:noFill/>
        </p:spPr>
        <p:txBody>
          <a:bodyPr wrap="square" rtlCol="0">
            <a:spAutoFit/>
          </a:bodyPr>
          <a:lstStyle/>
          <a:p>
            <a:r>
              <a:rPr lang="tr-TR"/>
              <a:t>İş Listesinde yer alan bir evrak başka bir kullanıcıya aktarılmak istenirse 1 nolu alanda yer alan butona, onay durumu incelenmek istenirse 2 nolu alanda yer alan butona tıklanır. </a:t>
            </a:r>
            <a:endParaRPr lang="tr-T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72010"/>
            <a:ext cx="8208912" cy="1373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Metin kutusu 4"/>
          <p:cNvSpPr txBox="1"/>
          <p:nvPr/>
        </p:nvSpPr>
        <p:spPr>
          <a:xfrm>
            <a:off x="411560" y="2870634"/>
            <a:ext cx="8208912" cy="646331"/>
          </a:xfrm>
          <a:prstGeom prst="rect">
            <a:avLst/>
          </a:prstGeom>
          <a:noFill/>
        </p:spPr>
        <p:txBody>
          <a:bodyPr wrap="square" rtlCol="0">
            <a:spAutoFit/>
          </a:bodyPr>
          <a:lstStyle/>
          <a:p>
            <a:r>
              <a:rPr lang="tr-TR"/>
              <a:t>Aktarma işlemi için Aktarma butonuna tıkladıktan sonra açılan pencerede kullanıcı önce kendi ismine tıklar, sonra alt kısımda yer alan “Devam” butonuna tıklar. </a:t>
            </a:r>
            <a:endParaRPr lang="tr-T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712" y="3514819"/>
            <a:ext cx="2557381" cy="121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Metin kutusu 6"/>
          <p:cNvSpPr txBox="1"/>
          <p:nvPr/>
        </p:nvSpPr>
        <p:spPr>
          <a:xfrm>
            <a:off x="411560" y="4797152"/>
            <a:ext cx="8208912" cy="646331"/>
          </a:xfrm>
          <a:prstGeom prst="rect">
            <a:avLst/>
          </a:prstGeom>
          <a:noFill/>
        </p:spPr>
        <p:txBody>
          <a:bodyPr wrap="square" rtlCol="0">
            <a:spAutoFit/>
          </a:bodyPr>
          <a:lstStyle/>
          <a:p>
            <a:r>
              <a:rPr lang="tr-TR"/>
              <a:t>Aktarım yapılacak kullanıcı üzerine sağ tıklanır, açılan menüden "Seç" seçeneğine tıklanır. İşlemi tamamlamak için "Aktar" butonuna tıklanır. </a:t>
            </a:r>
            <a:endParaRPr lang="tr-TR"/>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954" y="5443483"/>
            <a:ext cx="2606799" cy="1251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4048472" y="5805264"/>
            <a:ext cx="4572000" cy="646331"/>
          </a:xfrm>
          <a:prstGeom prst="rect">
            <a:avLst/>
          </a:prstGeom>
        </p:spPr>
        <p:txBody>
          <a:bodyPr>
            <a:spAutoFit/>
          </a:bodyPr>
          <a:lstStyle/>
          <a:p>
            <a:r>
              <a:rPr lang="tr-TR" i="1"/>
              <a:t>Aktarma işlemi “büro kayıt” ve “gözden geçirme” türünde evraklar için yapılabilir. </a:t>
            </a:r>
            <a:endParaRPr lang="tr-TR" i="1"/>
          </a:p>
        </p:txBody>
      </p:sp>
      <p:sp>
        <p:nvSpPr>
          <p:cNvPr id="10" name="Komut Düğmesi: Bilgi 9">
            <a:hlinkClick r:id="" action="ppaction://noaction" highlightClick="1"/>
          </p:cNvPr>
          <p:cNvSpPr/>
          <p:nvPr/>
        </p:nvSpPr>
        <p:spPr>
          <a:xfrm>
            <a:off x="3621008" y="5912405"/>
            <a:ext cx="427464" cy="432048"/>
          </a:xfrm>
          <a:prstGeom prst="actionButtonInformati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6328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646331"/>
          </a:xfrm>
          <a:prstGeom prst="rect">
            <a:avLst/>
          </a:prstGeom>
          <a:noFill/>
        </p:spPr>
        <p:txBody>
          <a:bodyPr wrap="square" rtlCol="0">
            <a:spAutoFit/>
          </a:bodyPr>
          <a:lstStyle/>
          <a:p>
            <a:r>
              <a:rPr lang="tr-TR"/>
              <a:t>İş listesine amirler tarafından red edilerek geri gelen yani onaylanmayan evraklar iptal edilebilir. Bunun için aşağıdaki resimde gösterilen butona tıklanır. </a:t>
            </a:r>
            <a:endParaRPr lang="tr-T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048" y="1268760"/>
            <a:ext cx="8172400" cy="1625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454546" y="3068960"/>
            <a:ext cx="8149902" cy="923330"/>
          </a:xfrm>
          <a:prstGeom prst="rect">
            <a:avLst/>
          </a:prstGeom>
        </p:spPr>
        <p:txBody>
          <a:bodyPr wrap="square">
            <a:spAutoFit/>
          </a:bodyPr>
          <a:lstStyle/>
          <a:p>
            <a:r>
              <a:rPr lang="tr-TR"/>
              <a:t>İş listesinde onay sürecinde red edilerek ve havale sürecinde iade edilerek gelmiş evraklar için farklı semboller kullanılmaktadır. Bu sayede bu evrakların daha belirgin olması hedeflenmiştir. Bu evraklar iş listesinde mavi renklendirilmektedir. </a:t>
            </a:r>
            <a:endParaRPr lang="tr-T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546" y="4077072"/>
            <a:ext cx="7784901" cy="2243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579084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1489</TotalTime>
  <Words>346</Words>
  <Application>Microsoft Office PowerPoint</Application>
  <PresentationFormat>Ekran Gösterisi (4:3)</PresentationFormat>
  <Paragraphs>21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casper</dc:creator>
  <cp:lastModifiedBy>casper</cp:lastModifiedBy>
  <cp:revision>6</cp:revision>
  <dcterms:created xsi:type="dcterms:W3CDTF">2017-03-13T11:07:46Z</dcterms:created>
  <dcterms:modified xsi:type="dcterms:W3CDTF">2017-03-14T12:09:46Z</dcterms:modified>
</cp:coreProperties>
</file>