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13.03.2017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13.03.2017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13.03.2017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95536" y="548680"/>
            <a:ext cx="75434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/>
              <a:t>DYS’ye bağlanmak için internet tarayıcınızın adres </a:t>
            </a:r>
            <a:r>
              <a:rPr lang="tr-TR"/>
              <a:t>çubuğuna </a:t>
            </a:r>
            <a:r>
              <a:rPr lang="tr-TR" smtClean="0"/>
              <a:t>«</a:t>
            </a:r>
            <a:r>
              <a:rPr lang="tr-TR" b="1" smtClean="0"/>
              <a:t>dys.meb.gov.tr</a:t>
            </a:r>
            <a:r>
              <a:rPr lang="tr-TR" smtClean="0"/>
              <a:t>» </a:t>
            </a:r>
          </a:p>
          <a:p>
            <a:r>
              <a:rPr lang="tr-TR" smtClean="0"/>
              <a:t>yazarak </a:t>
            </a:r>
            <a:r>
              <a:rPr lang="tr-TR"/>
              <a:t>enter’a </a:t>
            </a:r>
            <a:r>
              <a:rPr lang="tr-TR"/>
              <a:t>tıklayınız</a:t>
            </a:r>
            <a:r>
              <a:rPr lang="tr-TR" smtClean="0"/>
              <a:t>. Ardından «</a:t>
            </a:r>
            <a:r>
              <a:rPr lang="tr-TR"/>
              <a:t>Giriş» butonuna tıklayınız. </a:t>
            </a:r>
          </a:p>
          <a:p>
            <a:r>
              <a:rPr lang="tr-TR" smtClean="0"/>
              <a:t> </a:t>
            </a:r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62" y="1219273"/>
            <a:ext cx="6840760" cy="5401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ağ Ok 4"/>
          <p:cNvSpPr/>
          <p:nvPr/>
        </p:nvSpPr>
        <p:spPr>
          <a:xfrm rot="19355070">
            <a:off x="5738233" y="1844824"/>
            <a:ext cx="864096" cy="576064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37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95536" y="548680"/>
            <a:ext cx="7689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/>
              <a:t>Burada </a:t>
            </a:r>
            <a:r>
              <a:rPr lang="tr-TR" smtClean="0"/>
              <a:t>resimideki </a:t>
            </a:r>
            <a:r>
              <a:rPr lang="tr-TR"/>
              <a:t>rakamları, MEBBİS kullanıcı adınızı ve MEBBİS şifrenizi </a:t>
            </a:r>
            <a:r>
              <a:rPr lang="tr-TR"/>
              <a:t>girerek </a:t>
            </a:r>
            <a:endParaRPr lang="tr-TR" smtClean="0"/>
          </a:p>
          <a:p>
            <a:r>
              <a:rPr lang="tr-TR" smtClean="0"/>
              <a:t>“</a:t>
            </a:r>
            <a:r>
              <a:rPr lang="tr-TR"/>
              <a:t>Giriş Yap” butonuna tıklayınız. </a:t>
            </a:r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268760"/>
            <a:ext cx="3438970" cy="3616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ağ Ok 4"/>
          <p:cNvSpPr/>
          <p:nvPr/>
        </p:nvSpPr>
        <p:spPr>
          <a:xfrm rot="19355070">
            <a:off x="3145945" y="3848270"/>
            <a:ext cx="864096" cy="576064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Metin kutusu 1"/>
          <p:cNvSpPr txBox="1"/>
          <p:nvPr/>
        </p:nvSpPr>
        <p:spPr>
          <a:xfrm>
            <a:off x="395536" y="255561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mtClean="0">
                <a:solidFill>
                  <a:srgbClr val="FF0000"/>
                </a:solidFill>
              </a:rPr>
              <a:t>Resimdeki rakamlar -&gt;</a:t>
            </a:r>
            <a:endParaRPr lang="tr-TR">
              <a:solidFill>
                <a:srgbClr val="FF000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823000" y="2925533"/>
            <a:ext cx="2020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mtClean="0">
                <a:solidFill>
                  <a:srgbClr val="FF0000"/>
                </a:solidFill>
              </a:rPr>
              <a:t>Kimlik numaranız -&gt;</a:t>
            </a:r>
            <a:endParaRPr lang="tr-TR">
              <a:solidFill>
                <a:srgbClr val="FF0000"/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823000" y="3258014"/>
            <a:ext cx="2020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mtClean="0">
                <a:solidFill>
                  <a:srgbClr val="FF0000"/>
                </a:solidFill>
              </a:rPr>
              <a:t>MEBBİS Şifreniz -&gt;</a:t>
            </a:r>
            <a:endParaRPr lang="tr-TR">
              <a:solidFill>
                <a:srgbClr val="FF0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547936" y="5445224"/>
            <a:ext cx="59215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 smtClean="0"/>
              <a:t>MEBBİS </a:t>
            </a:r>
            <a:r>
              <a:rPr lang="tr-TR" i="1"/>
              <a:t>kullanıcı adınızı ve </a:t>
            </a:r>
            <a:r>
              <a:rPr lang="tr-TR" i="1"/>
              <a:t>MEBBİS </a:t>
            </a:r>
            <a:r>
              <a:rPr lang="tr-TR" i="1" smtClean="0"/>
              <a:t>şifrenizi hatırlamıyorsanız </a:t>
            </a:r>
          </a:p>
          <a:p>
            <a:r>
              <a:rPr lang="tr-TR" i="1" smtClean="0"/>
              <a:t>MEBBİS ekranından şifrenizi yenileyiniz. </a:t>
            </a:r>
          </a:p>
          <a:p>
            <a:r>
              <a:rPr lang="tr-TR" i="1" smtClean="0"/>
              <a:t>Bunu gerçekleştiremiyorsanız bağlı bulunduğunuz kurum </a:t>
            </a:r>
          </a:p>
          <a:p>
            <a:r>
              <a:rPr lang="tr-TR" i="1" smtClean="0"/>
              <a:t>yöneticinizden yeni bir şifre talep edebilirisiniz.</a:t>
            </a:r>
            <a:endParaRPr lang="tr-TR" i="1"/>
          </a:p>
        </p:txBody>
      </p:sp>
      <p:sp>
        <p:nvSpPr>
          <p:cNvPr id="3" name="Komut Düğmesi: Bilgi 2">
            <a:hlinkClick r:id="" action="ppaction://noaction" highlightClick="1"/>
          </p:cNvPr>
          <p:cNvSpPr/>
          <p:nvPr/>
        </p:nvSpPr>
        <p:spPr>
          <a:xfrm>
            <a:off x="108223" y="5589240"/>
            <a:ext cx="427464" cy="432048"/>
          </a:xfrm>
          <a:prstGeom prst="actionButtonInformat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247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95536" y="548680"/>
            <a:ext cx="6719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/>
              <a:t>Yüklenme devam ederken aşağıdaki şekilde ya da diğer </a:t>
            </a:r>
            <a:r>
              <a:rPr lang="tr-TR"/>
              <a:t>formatlarda </a:t>
            </a:r>
            <a:endParaRPr lang="tr-TR" smtClean="0"/>
          </a:p>
          <a:p>
            <a:r>
              <a:rPr lang="tr-TR" smtClean="0"/>
              <a:t>gelen </a:t>
            </a:r>
            <a:r>
              <a:rPr lang="tr-TR"/>
              <a:t>uyarıları “Run” /“Çalıştır” seçeneğini seçerek geçmek gereklidir. </a:t>
            </a:r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695" y="1412775"/>
            <a:ext cx="585787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ağ Ok 10"/>
          <p:cNvSpPr/>
          <p:nvPr/>
        </p:nvSpPr>
        <p:spPr>
          <a:xfrm rot="19355070">
            <a:off x="4442088" y="4064293"/>
            <a:ext cx="864096" cy="576064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6695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92990" y="260648"/>
            <a:ext cx="80811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/>
              <a:t>Program ilk açıldığında kişi rolleri ve Aktif İş Listesinin olduğu “İş Listesi” ekranı açılır. </a:t>
            </a:r>
          </a:p>
          <a:p>
            <a:r>
              <a:rPr lang="tr-TR"/>
              <a:t>Bu ekranın 1 nolu kısmında kişinin sahip olduğu roller yer almaktadır</a:t>
            </a:r>
            <a:r>
              <a:rPr lang="tr-TR"/>
              <a:t>. </a:t>
            </a:r>
            <a:endParaRPr lang="tr-TR" smtClean="0"/>
          </a:p>
          <a:p>
            <a:r>
              <a:rPr lang="tr-TR" smtClean="0"/>
              <a:t>2 </a:t>
            </a:r>
            <a:r>
              <a:rPr lang="tr-TR"/>
              <a:t>Nolu kısımda ise seçili rolde bulunan evraklar ve evrak listesi </a:t>
            </a:r>
            <a:r>
              <a:rPr lang="tr-TR"/>
              <a:t>üzerinde </a:t>
            </a:r>
            <a:endParaRPr lang="tr-TR" smtClean="0"/>
          </a:p>
          <a:p>
            <a:r>
              <a:rPr lang="tr-TR" smtClean="0"/>
              <a:t>yer </a:t>
            </a:r>
            <a:r>
              <a:rPr lang="tr-TR"/>
              <a:t>alan butonlar ve arama kutusu gösterilmektedir. </a:t>
            </a:r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628800"/>
            <a:ext cx="8798099" cy="4641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997955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144</Words>
  <Application>Microsoft Office PowerPoint</Application>
  <PresentationFormat>Ekran Gösterisi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casper</cp:lastModifiedBy>
  <cp:revision>3</cp:revision>
  <dcterms:created xsi:type="dcterms:W3CDTF">2017-03-13T11:07:46Z</dcterms:created>
  <dcterms:modified xsi:type="dcterms:W3CDTF">2017-03-13T11:22:27Z</dcterms:modified>
</cp:coreProperties>
</file>