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1895"/>
            <a:ext cx="9144000" cy="4510088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79512" y="692696"/>
            <a:ext cx="8203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smtClean="0"/>
              <a:t>E-postayı web üzerinden kullanan okullarımız için,</a:t>
            </a:r>
          </a:p>
          <a:p>
            <a:r>
              <a:rPr lang="tr-TR" sz="2400" smtClean="0"/>
              <a:t>Karşıya e-posta atarken görünen ismi değiştirme işlem adımları…</a:t>
            </a: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59451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1</cp:revision>
  <dcterms:created xsi:type="dcterms:W3CDTF">2016-03-03T07:59:07Z</dcterms:created>
  <dcterms:modified xsi:type="dcterms:W3CDTF">2016-03-03T08:01:38Z</dcterms:modified>
</cp:coreProperties>
</file>